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1.jpeg" ContentType="image/jpeg"/>
  <Override PartName="/ppt/media/image4.jpeg" ContentType="image/jpeg"/>
  <Override PartName="/ppt/media/image10.jpeg" ContentType="image/jpeg"/>
  <Override PartName="/ppt/media/image3.png" ContentType="image/png"/>
  <Override PartName="/ppt/media/image1.png" ContentType="image/png"/>
  <Override PartName="/ppt/media/image8.jpeg" ContentType="image/jpeg"/>
  <Override PartName="/ppt/media/image5.jpeg" ContentType="image/jpeg"/>
  <Override PartName="/ppt/media/image6.jpeg" ContentType="image/jpeg"/>
  <Override PartName="/ppt/media/image2.png" ContentType="image/png"/>
  <Override PartName="/ppt/media/image7.jpeg" ContentType="image/jpeg"/>
  <Override PartName="/ppt/media/image9.jpeg" ContentType="image/jpe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6735762" cy="98663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
</Relationships>
</file>

<file path=ppt/media/image1.png>
</file>

<file path=ppt/media/image10.jpeg>
</file>

<file path=ppt/media/image1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单击编辑备注格式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F4510568-E0D5-44BD-B0BA-EF675041CBD8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673560" y="4686480"/>
            <a:ext cx="5387760" cy="4439160"/>
          </a:xfrm>
          <a:prstGeom prst="rect">
            <a:avLst/>
          </a:prstGeom>
        </p:spPr>
        <p:txBody>
          <a:bodyPr lIns="90720" rIns="90720" tIns="45360" bIns="4536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3815280" y="9371160"/>
            <a:ext cx="291816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720" rIns="90720" tIns="45360" bIns="45360" anchor="b"/>
          <a:p>
            <a:pPr algn="r">
              <a:lnSpc>
                <a:spcPct val="100000"/>
              </a:lnSpc>
            </a:pPr>
            <a:fld id="{21F3229C-006E-40AA-9030-2EF9AE4BBB1A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+mn-ea"/>
              </a:rPr>
              <a:t>1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body"/>
          </p:nvPr>
        </p:nvSpPr>
        <p:spPr>
          <a:xfrm>
            <a:off x="673560" y="4686480"/>
            <a:ext cx="5387760" cy="4439160"/>
          </a:xfrm>
          <a:prstGeom prst="rect">
            <a:avLst/>
          </a:prstGeom>
        </p:spPr>
        <p:txBody>
          <a:bodyPr lIns="90720" rIns="90720" tIns="45360" bIns="4536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3815280" y="9371160"/>
            <a:ext cx="2918160" cy="49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720" rIns="90720" tIns="45360" bIns="45360" anchor="b"/>
          <a:p>
            <a:pPr algn="r">
              <a:lnSpc>
                <a:spcPct val="100000"/>
              </a:lnSpc>
            </a:pPr>
            <a:fld id="{5DAC4E7B-DAA0-4BA4-92E2-BAE8FDFA279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+mn-ea"/>
              </a:rPr>
              <a:t>1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9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9160" y="6357600"/>
            <a:ext cx="27457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42800" y="6357600"/>
            <a:ext cx="411876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9480" y="6357600"/>
            <a:ext cx="27457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标编辑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标题文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字格式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单击鼠标编辑大纲文字格式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第二个大纲级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第三大纲级别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第四大纲级别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jpe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0" y="2709720"/>
            <a:ext cx="12191400" cy="1150200"/>
          </a:xfrm>
          <a:prstGeom prst="rect">
            <a:avLst/>
          </a:prstGeom>
          <a:gradFill>
            <a:gsLst>
              <a:gs pos="0">
                <a:srgbClr val="03d4a8"/>
              </a:gs>
              <a:gs pos="25000">
                <a:srgbClr val="21d6e0"/>
              </a:gs>
              <a:gs pos="75000">
                <a:srgbClr val="0087e6"/>
              </a:gs>
              <a:gs pos="100000">
                <a:srgbClr val="005cbf"/>
              </a:gs>
            </a:gsLst>
            <a:lin ang="5400000"/>
          </a:gra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HGP創英角ｺﾞｼｯｸUB"/>
              </a:rPr>
              <a:t>Reflection of light remove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468000" y="767160"/>
            <a:ext cx="8220240" cy="553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43720" indent="-243000">
              <a:lnSpc>
                <a:spcPct val="100000"/>
              </a:lnSpc>
              <a:buClr>
                <a:srgbClr val="0000ff"/>
              </a:buClr>
              <a:buFont typeface="Wingdings" charset="2"/>
              <a:buChar char=""/>
            </a:pPr>
            <a:r>
              <a:rPr b="0" lang="en-US" sz="2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eiryo UI"/>
                <a:ea typeface="Meiryo UI"/>
              </a:rPr>
              <a:t>input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" name="图片 4" descr=""/>
          <p:cNvPicPr/>
          <p:nvPr/>
        </p:nvPicPr>
        <p:blipFill>
          <a:blip r:embed="rId1"/>
          <a:stretch/>
        </p:blipFill>
        <p:spPr>
          <a:xfrm>
            <a:off x="29160" y="1329120"/>
            <a:ext cx="5913360" cy="4435200"/>
          </a:xfrm>
          <a:prstGeom prst="rect">
            <a:avLst/>
          </a:prstGeom>
          <a:ln>
            <a:noFill/>
          </a:ln>
        </p:spPr>
      </p:pic>
      <p:pic>
        <p:nvPicPr>
          <p:cNvPr id="48" name="图片 6" descr=""/>
          <p:cNvPicPr/>
          <p:nvPr/>
        </p:nvPicPr>
        <p:blipFill>
          <a:blip r:embed="rId2"/>
          <a:stretch/>
        </p:blipFill>
        <p:spPr>
          <a:xfrm>
            <a:off x="5943240" y="1203480"/>
            <a:ext cx="6219000" cy="4664880"/>
          </a:xfrm>
          <a:prstGeom prst="rect">
            <a:avLst/>
          </a:prstGeom>
          <a:ln>
            <a:noFill/>
          </a:ln>
        </p:spPr>
      </p:pic>
      <p:sp>
        <p:nvSpPr>
          <p:cNvPr id="49" name="CustomShape 2"/>
          <p:cNvSpPr/>
          <p:nvPr/>
        </p:nvSpPr>
        <p:spPr>
          <a:xfrm>
            <a:off x="1923840" y="1630800"/>
            <a:ext cx="503640" cy="122184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50" name="CustomShape 3"/>
          <p:cNvSpPr/>
          <p:nvPr/>
        </p:nvSpPr>
        <p:spPr>
          <a:xfrm>
            <a:off x="2985840" y="2709720"/>
            <a:ext cx="519480" cy="43092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51" name="CustomShape 4"/>
          <p:cNvSpPr/>
          <p:nvPr/>
        </p:nvSpPr>
        <p:spPr>
          <a:xfrm>
            <a:off x="4578480" y="3069360"/>
            <a:ext cx="581760" cy="64656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52" name="CustomShape 5"/>
          <p:cNvSpPr/>
          <p:nvPr/>
        </p:nvSpPr>
        <p:spPr>
          <a:xfrm>
            <a:off x="2427840" y="3932640"/>
            <a:ext cx="142920" cy="28692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53" name="CustomShape 6"/>
          <p:cNvSpPr/>
          <p:nvPr/>
        </p:nvSpPr>
        <p:spPr>
          <a:xfrm>
            <a:off x="7822440" y="1487160"/>
            <a:ext cx="1006200" cy="143784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54" name="CustomShape 7"/>
          <p:cNvSpPr/>
          <p:nvPr/>
        </p:nvSpPr>
        <p:spPr>
          <a:xfrm>
            <a:off x="2179080" y="5868720"/>
            <a:ext cx="497520" cy="40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GP創英角ｺﾞｼｯｸUB"/>
                <a:ea typeface="HGP創英角ｺﾞｼｯｸUB"/>
              </a:rPr>
              <a:t>P0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CustomShape 8"/>
          <p:cNvSpPr/>
          <p:nvPr/>
        </p:nvSpPr>
        <p:spPr>
          <a:xfrm>
            <a:off x="8692200" y="5813640"/>
            <a:ext cx="497520" cy="40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GP創英角ｺﾞｼｯｸUB"/>
                <a:ea typeface="HGP創英角ｺﾞｼｯｸUB"/>
              </a:rPr>
              <a:t>P1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ustomShape 1"/>
          <p:cNvSpPr/>
          <p:nvPr/>
        </p:nvSpPr>
        <p:spPr>
          <a:xfrm>
            <a:off x="468000" y="767160"/>
            <a:ext cx="8220240" cy="553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43720" indent="-243000">
              <a:lnSpc>
                <a:spcPct val="100000"/>
              </a:lnSpc>
              <a:buClr>
                <a:srgbClr val="0000ff"/>
              </a:buClr>
              <a:buFont typeface="Wingdings" charset="2"/>
              <a:buChar char=""/>
            </a:pPr>
            <a:r>
              <a:rPr b="0" lang="en-US" sz="2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eiryo UI"/>
                <a:ea typeface="Meiryo UI"/>
              </a:rPr>
              <a:t>input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7" name="图片 4" descr=""/>
          <p:cNvPicPr/>
          <p:nvPr/>
        </p:nvPicPr>
        <p:blipFill>
          <a:blip r:embed="rId1"/>
          <a:stretch/>
        </p:blipFill>
        <p:spPr>
          <a:xfrm>
            <a:off x="29160" y="1329120"/>
            <a:ext cx="5913360" cy="4435200"/>
          </a:xfrm>
          <a:prstGeom prst="rect">
            <a:avLst/>
          </a:prstGeom>
          <a:ln>
            <a:noFill/>
          </a:ln>
        </p:spPr>
      </p:pic>
      <p:pic>
        <p:nvPicPr>
          <p:cNvPr id="58" name="图片 6" descr=""/>
          <p:cNvPicPr/>
          <p:nvPr/>
        </p:nvPicPr>
        <p:blipFill>
          <a:blip r:embed="rId2"/>
          <a:stretch/>
        </p:blipFill>
        <p:spPr>
          <a:xfrm>
            <a:off x="5943240" y="1203480"/>
            <a:ext cx="6219000" cy="4664880"/>
          </a:xfrm>
          <a:prstGeom prst="rect">
            <a:avLst/>
          </a:prstGeom>
          <a:ln>
            <a:noFill/>
          </a:ln>
        </p:spPr>
      </p:pic>
      <p:sp>
        <p:nvSpPr>
          <p:cNvPr id="59" name="CustomShape 2"/>
          <p:cNvSpPr/>
          <p:nvPr/>
        </p:nvSpPr>
        <p:spPr>
          <a:xfrm>
            <a:off x="1923840" y="1630800"/>
            <a:ext cx="503640" cy="122184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60" name="CustomShape 3"/>
          <p:cNvSpPr/>
          <p:nvPr/>
        </p:nvSpPr>
        <p:spPr>
          <a:xfrm>
            <a:off x="2985840" y="2709720"/>
            <a:ext cx="519480" cy="43092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61" name="CustomShape 4"/>
          <p:cNvSpPr/>
          <p:nvPr/>
        </p:nvSpPr>
        <p:spPr>
          <a:xfrm>
            <a:off x="4578480" y="3069360"/>
            <a:ext cx="581760" cy="64656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62" name="CustomShape 5"/>
          <p:cNvSpPr/>
          <p:nvPr/>
        </p:nvSpPr>
        <p:spPr>
          <a:xfrm>
            <a:off x="2427840" y="3932640"/>
            <a:ext cx="142920" cy="28692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63" name="CustomShape 6"/>
          <p:cNvSpPr/>
          <p:nvPr/>
        </p:nvSpPr>
        <p:spPr>
          <a:xfrm>
            <a:off x="7822440" y="1487160"/>
            <a:ext cx="1006200" cy="143784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64" name="CustomShape 7"/>
          <p:cNvSpPr/>
          <p:nvPr/>
        </p:nvSpPr>
        <p:spPr>
          <a:xfrm>
            <a:off x="2179080" y="5868720"/>
            <a:ext cx="497520" cy="40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GP創英角ｺﾞｼｯｸUB"/>
                <a:ea typeface="HGP創英角ｺﾞｼｯｸUB"/>
              </a:rPr>
              <a:t>P0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CustomShape 8"/>
          <p:cNvSpPr/>
          <p:nvPr/>
        </p:nvSpPr>
        <p:spPr>
          <a:xfrm>
            <a:off x="8692200" y="5813640"/>
            <a:ext cx="497520" cy="40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GP創英角ｺﾞｼｯｸUB"/>
                <a:ea typeface="HGP創英角ｺﾞｼｯｸUB"/>
              </a:rPr>
              <a:t>P1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CustomShape 1"/>
          <p:cNvSpPr/>
          <p:nvPr/>
        </p:nvSpPr>
        <p:spPr>
          <a:xfrm>
            <a:off x="468000" y="767160"/>
            <a:ext cx="8220240" cy="553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43720" indent="-243000">
              <a:lnSpc>
                <a:spcPct val="100000"/>
              </a:lnSpc>
              <a:buClr>
                <a:srgbClr val="0000ff"/>
              </a:buClr>
              <a:buFont typeface="Wingdings" charset="2"/>
              <a:buChar char=""/>
            </a:pPr>
            <a:r>
              <a:rPr b="0" lang="en-US" sz="2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eiryo UI"/>
                <a:ea typeface="Meiryo UI"/>
              </a:rPr>
              <a:t>input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7" name="图片 3" descr=""/>
          <p:cNvPicPr/>
          <p:nvPr/>
        </p:nvPicPr>
        <p:blipFill>
          <a:blip r:embed="rId1"/>
          <a:stretch/>
        </p:blipFill>
        <p:spPr>
          <a:xfrm>
            <a:off x="0" y="1187640"/>
            <a:ext cx="6632280" cy="4974480"/>
          </a:xfrm>
          <a:prstGeom prst="rect">
            <a:avLst/>
          </a:prstGeom>
          <a:ln>
            <a:noFill/>
          </a:ln>
        </p:spPr>
      </p:pic>
      <p:pic>
        <p:nvPicPr>
          <p:cNvPr id="68" name="图片 4" descr=""/>
          <p:cNvPicPr/>
          <p:nvPr/>
        </p:nvPicPr>
        <p:blipFill>
          <a:blip r:embed="rId2"/>
          <a:stretch/>
        </p:blipFill>
        <p:spPr>
          <a:xfrm>
            <a:off x="5578920" y="1187640"/>
            <a:ext cx="6632280" cy="4974480"/>
          </a:xfrm>
          <a:prstGeom prst="rect">
            <a:avLst/>
          </a:prstGeom>
          <a:ln>
            <a:noFill/>
          </a:ln>
        </p:spPr>
      </p:pic>
      <p:sp>
        <p:nvSpPr>
          <p:cNvPr id="69" name="CustomShape 2"/>
          <p:cNvSpPr/>
          <p:nvPr/>
        </p:nvSpPr>
        <p:spPr>
          <a:xfrm>
            <a:off x="3316320" y="4148280"/>
            <a:ext cx="1699920" cy="86256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70" name="CustomShape 3"/>
          <p:cNvSpPr/>
          <p:nvPr/>
        </p:nvSpPr>
        <p:spPr>
          <a:xfrm>
            <a:off x="1780200" y="3932640"/>
            <a:ext cx="934200" cy="35892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71" name="CustomShape 4"/>
          <p:cNvSpPr/>
          <p:nvPr/>
        </p:nvSpPr>
        <p:spPr>
          <a:xfrm>
            <a:off x="1276200" y="1990440"/>
            <a:ext cx="502920" cy="100620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72" name="CustomShape 5"/>
          <p:cNvSpPr/>
          <p:nvPr/>
        </p:nvSpPr>
        <p:spPr>
          <a:xfrm>
            <a:off x="6743160" y="2494080"/>
            <a:ext cx="4099320" cy="165384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73" name="CustomShape 6"/>
          <p:cNvSpPr/>
          <p:nvPr/>
        </p:nvSpPr>
        <p:spPr>
          <a:xfrm>
            <a:off x="8398080" y="4580280"/>
            <a:ext cx="790560" cy="286920"/>
          </a:xfrm>
          <a:prstGeom prst="rect">
            <a:avLst/>
          </a:prstGeom>
          <a:noFill/>
          <a:ln>
            <a:solidFill>
              <a:srgbClr val="ff0000"/>
            </a:solidFill>
            <a:custDash>
              <a:ds d="400000" sp="300000"/>
              <a:ds d="100000" sp="300000"/>
            </a:custDash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</p:sp>
      <p:sp>
        <p:nvSpPr>
          <p:cNvPr id="74" name="CustomShape 7"/>
          <p:cNvSpPr/>
          <p:nvPr/>
        </p:nvSpPr>
        <p:spPr>
          <a:xfrm>
            <a:off x="2179080" y="5868720"/>
            <a:ext cx="497520" cy="40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GP創英角ｺﾞｼｯｸUB"/>
                <a:ea typeface="HGP創英角ｺﾞｼｯｸUB"/>
              </a:rPr>
              <a:t>P2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CustomShape 8"/>
          <p:cNvSpPr/>
          <p:nvPr/>
        </p:nvSpPr>
        <p:spPr>
          <a:xfrm>
            <a:off x="8393760" y="5889960"/>
            <a:ext cx="497520" cy="40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GP創英角ｺﾞｼｯｸUB"/>
                <a:ea typeface="HGP創英角ｺﾞｼｯｸUB"/>
              </a:rPr>
              <a:t>P3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468000" y="767160"/>
            <a:ext cx="8220240" cy="553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43720" indent="-243000">
              <a:lnSpc>
                <a:spcPct val="100000"/>
              </a:lnSpc>
              <a:buClr>
                <a:srgbClr val="0000ff"/>
              </a:buClr>
              <a:buFont typeface="Wingdings" charset="2"/>
              <a:buChar char=""/>
            </a:pPr>
            <a:r>
              <a:rPr b="0" lang="en-US" sz="2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eiryo UI"/>
                <a:ea typeface="Meiryo UI"/>
              </a:rPr>
              <a:t>Result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7" name="图片 3" descr=""/>
          <p:cNvPicPr/>
          <p:nvPr/>
        </p:nvPicPr>
        <p:blipFill>
          <a:blip r:embed="rId1"/>
          <a:stretch/>
        </p:blipFill>
        <p:spPr>
          <a:xfrm>
            <a:off x="2327760" y="820800"/>
            <a:ext cx="7408440" cy="5556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468000" y="767160"/>
            <a:ext cx="8220240" cy="553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60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"/>
            </a:pPr>
            <a:r>
              <a:rPr b="0" lang="en-US" sz="2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eiryo UI"/>
                <a:ea typeface="Meiryo UI"/>
              </a:rPr>
              <a:t>Binary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 indent="-216000">
              <a:lnSpc>
                <a:spcPct val="100000"/>
              </a:lnSpc>
              <a:buClr>
                <a:srgbClr val="0000ff"/>
              </a:buClr>
              <a:buFont typeface="Wingdings" charset="2"/>
              <a:buChar char=""/>
            </a:pPr>
            <a:r>
              <a:rPr b="0" lang="en-US" sz="2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eiryo UI"/>
                <a:ea typeface="Meiryo UI"/>
              </a:rPr>
              <a:t>output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000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图片 4" descr=""/>
          <p:cNvPicPr/>
          <p:nvPr/>
        </p:nvPicPr>
        <p:blipFill>
          <a:blip r:embed="rId1"/>
          <a:stretch/>
        </p:blipFill>
        <p:spPr>
          <a:xfrm>
            <a:off x="2427480" y="767160"/>
            <a:ext cx="7480080" cy="5610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Sony_PPT_169_ja</Template>
  <TotalTime>2</TotalTime>
  <Application>LibreOffice/5.1.6.2$Linux_X86_64 LibreOffice_project/10m0$Build-2</Application>
  <Words>131</Words>
  <Paragraphs>53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2016-04-27T07:43:00Z</dcterms:created>
  <dc:creator>Nakamura, Miyo</dc:creator>
  <dc:description/>
  <dc:language>zh-CN</dc:language>
  <cp:lastModifiedBy/>
  <cp:lastPrinted>2017-03-24T00:45:00Z</cp:lastPrinted>
  <dcterms:modified xsi:type="dcterms:W3CDTF">2018-10-06T17:56:23Z</dcterms:modified>
  <cp:revision>904</cp:revision>
  <dc:subject/>
  <dc:title>PowerPoint プレゼンテーション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KSOProductBuildVer">
    <vt:lpwstr>2052-10.1.0.7400</vt:lpwstr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自定义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6</vt:i4>
  </property>
</Properties>
</file>